
<file path=[Content_Types].xml><?xml version="1.0" encoding="utf-8"?>
<Types xmlns="http://schemas.openxmlformats.org/package/2006/content-types">
  <Default Extension="aac" ContentType="audio/aac"/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30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9" r:id="rId15"/>
    <p:sldId id="263" r:id="rId16"/>
    <p:sldId id="283" r:id="rId17"/>
    <p:sldId id="274" r:id="rId18"/>
    <p:sldId id="276" r:id="rId19"/>
    <p:sldId id="270" r:id="rId20"/>
    <p:sldId id="271" r:id="rId21"/>
    <p:sldId id="272" r:id="rId22"/>
    <p:sldId id="284" r:id="rId23"/>
    <p:sldId id="264" r:id="rId24"/>
    <p:sldId id="265" r:id="rId25"/>
    <p:sldId id="266" r:id="rId26"/>
    <p:sldId id="269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D7E"/>
    <a:srgbClr val="BDE9FF"/>
    <a:srgbClr val="03045E"/>
    <a:srgbClr val="003459"/>
    <a:srgbClr val="00A0D2"/>
    <a:srgbClr val="90E0EF"/>
    <a:srgbClr val="E6E6E6"/>
    <a:srgbClr val="627EEA"/>
    <a:srgbClr val="F3F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8" autoAdjust="0"/>
  </p:normalViewPr>
  <p:slideViewPr>
    <p:cSldViewPr snapToGrid="0">
      <p:cViewPr varScale="1">
        <p:scale>
          <a:sx n="75" d="100"/>
          <a:sy n="75" d="100"/>
        </p:scale>
        <p:origin x="134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938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1.png"/><Relationship Id="rId12" Type="http://schemas.openxmlformats.org/officeDocument/2006/relationships/image" Target="../media/image8.png"/><Relationship Id="rId2" Type="http://schemas.microsoft.com/office/2007/relationships/media" Target="../media/media8.aac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1.jp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svg"/><Relationship Id="rId12" Type="http://schemas.openxmlformats.org/officeDocument/2006/relationships/image" Target="../media/image8.png"/><Relationship Id="rId2" Type="http://schemas.microsoft.com/office/2007/relationships/media" Target="../media/media8.aac"/><Relationship Id="rId1" Type="http://schemas.openxmlformats.org/officeDocument/2006/relationships/audio" Target="NULL" TargetMode="External"/><Relationship Id="rId6" Type="http://schemas.openxmlformats.org/officeDocument/2006/relationships/image" Target="../media/image37.png"/><Relationship Id="rId11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1.jp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47.svg"/><Relationship Id="rId2" Type="http://schemas.microsoft.com/office/2007/relationships/media" Target="../media/media9.mp4"/><Relationship Id="rId16" Type="http://schemas.openxmlformats.org/officeDocument/2006/relationships/image" Target="../media/image46.png"/><Relationship Id="rId1" Type="http://schemas.openxmlformats.org/officeDocument/2006/relationships/audio" Target="NULL" TargetMode="External"/><Relationship Id="rId6" Type="http://schemas.openxmlformats.org/officeDocument/2006/relationships/image" Target="../media/image42.sv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5" Type="http://schemas.openxmlformats.org/officeDocument/2006/relationships/image" Target="../media/image45.svg"/><Relationship Id="rId10" Type="http://schemas.openxmlformats.org/officeDocument/2006/relationships/image" Target="../media/image39.png"/><Relationship Id="rId4" Type="http://schemas.openxmlformats.org/officeDocument/2006/relationships/image" Target="../media/image1.jpg"/><Relationship Id="rId9" Type="http://schemas.openxmlformats.org/officeDocument/2006/relationships/image" Target="../media/image38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2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svg"/><Relationship Id="rId12" Type="http://schemas.openxmlformats.org/officeDocument/2006/relationships/image" Target="../media/image58.png"/><Relationship Id="rId2" Type="http://schemas.openxmlformats.org/officeDocument/2006/relationships/audio" Target="../media/media10.m4a"/><Relationship Id="rId16" Type="http://schemas.openxmlformats.org/officeDocument/2006/relationships/image" Target="../media/image8.png"/><Relationship Id="rId1" Type="http://schemas.microsoft.com/office/2007/relationships/media" Target="../media/media10.m4a"/><Relationship Id="rId6" Type="http://schemas.openxmlformats.org/officeDocument/2006/relationships/image" Target="../media/image56.png"/><Relationship Id="rId11" Type="http://schemas.openxmlformats.org/officeDocument/2006/relationships/image" Target="../media/image43.png"/><Relationship Id="rId5" Type="http://schemas.openxmlformats.org/officeDocument/2006/relationships/image" Target="../media/image1.jpg"/><Relationship Id="rId15" Type="http://schemas.openxmlformats.org/officeDocument/2006/relationships/image" Target="../media/image17.sv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svg"/><Relationship Id="rId12" Type="http://schemas.openxmlformats.org/officeDocument/2006/relationships/image" Target="../media/image65.svg"/><Relationship Id="rId2" Type="http://schemas.openxmlformats.org/officeDocument/2006/relationships/audio" Target="../media/media11.m4a"/><Relationship Id="rId16" Type="http://schemas.openxmlformats.org/officeDocument/2006/relationships/image" Target="../media/image8.png"/><Relationship Id="rId1" Type="http://schemas.microsoft.com/office/2007/relationships/media" Target="../media/media11.m4a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.jp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5.png"/><Relationship Id="rId12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4.svg"/><Relationship Id="rId11" Type="http://schemas.openxmlformats.org/officeDocument/2006/relationships/image" Target="../media/image72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1.jp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0.png"/><Relationship Id="rId11" Type="http://schemas.openxmlformats.org/officeDocument/2006/relationships/image" Target="../media/image8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1.jp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85.svg"/><Relationship Id="rId9" Type="http://schemas.openxmlformats.org/officeDocument/2006/relationships/image" Target="../media/image9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58.png"/><Relationship Id="rId17" Type="http://schemas.openxmlformats.org/officeDocument/2006/relationships/image" Target="../media/image8.png"/><Relationship Id="rId2" Type="http://schemas.openxmlformats.org/officeDocument/2006/relationships/audio" Target="../media/media14.m4a"/><Relationship Id="rId16" Type="http://schemas.openxmlformats.org/officeDocument/2006/relationships/image" Target="../media/image2.png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5" Type="http://schemas.openxmlformats.org/officeDocument/2006/relationships/image" Target="../media/image81.png"/><Relationship Id="rId10" Type="http://schemas.openxmlformats.org/officeDocument/2006/relationships/image" Target="../media/image35.png"/><Relationship Id="rId4" Type="http://schemas.openxmlformats.org/officeDocument/2006/relationships/image" Target="../media/image1.jpg"/><Relationship Id="rId9" Type="http://schemas.openxmlformats.org/officeDocument/2006/relationships/image" Target="../media/image2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audio" Target="NULL" TargetMode="Externa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12" Type="http://schemas.openxmlformats.org/officeDocument/2006/relationships/image" Target="../media/image18.png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7.svg"/><Relationship Id="rId5" Type="http://schemas.openxmlformats.org/officeDocument/2006/relationships/image" Target="../media/image1.jp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jpeg"/><Relationship Id="rId5" Type="http://schemas.openxmlformats.org/officeDocument/2006/relationships/image" Target="../media/image1.jp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60" b="5902"/>
          <a:stretch/>
        </p:blipFill>
        <p:spPr>
          <a:xfrm>
            <a:off x="10667885" y="5187137"/>
            <a:ext cx="1318862" cy="1407114"/>
          </a:xfrm>
          <a:prstGeom prst="ellipse">
            <a:avLst/>
          </a:prstGeom>
        </p:spPr>
      </p:pic>
      <p:pic>
        <p:nvPicPr>
          <p:cNvPr id="10" name="P_1">
            <a:hlinkClick r:id="" action="ppaction://media"/>
            <a:extLst>
              <a:ext uri="{FF2B5EF4-FFF2-40B4-BE49-F238E27FC236}">
                <a16:creationId xmlns:a16="http://schemas.microsoft.com/office/drawing/2014/main" id="{5E79B6C0-828B-488B-9210-74176D5DC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25247" y="6807986"/>
            <a:ext cx="487362" cy="487362"/>
          </a:xfrm>
          <a:prstGeom prst="rect">
            <a:avLst/>
          </a:prstGeom>
        </p:spPr>
      </p:pic>
      <p:pic>
        <p:nvPicPr>
          <p:cNvPr id="14" name="[MP3DOWNLOAD.TO] At The Fair – The Green Orbs (No Copyright Music)-320k">
            <a:hlinkClick r:id="" action="ppaction://media"/>
            <a:extLst>
              <a:ext uri="{FF2B5EF4-FFF2-40B4-BE49-F238E27FC236}">
                <a16:creationId xmlns:a16="http://schemas.microsoft.com/office/drawing/2014/main" id="{4802CA81-3641-4AF6-9893-912D63077C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0" out="10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9163" y="74183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10" advClick="0" advTm="11000">
        <p159:morph option="byObject"/>
      </p:transition>
    </mc:Choice>
    <mc:Fallback>
      <p:transition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537" numSld="22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  <p:pic>
        <p:nvPicPr>
          <p:cNvPr id="18" name="บทพูด_6_เนียร์">
            <a:hlinkClick r:id="" action="ppaction://media"/>
            <a:extLst>
              <a:ext uri="{FF2B5EF4-FFF2-40B4-BE49-F238E27FC236}">
                <a16:creationId xmlns:a16="http://schemas.microsoft.com/office/drawing/2014/main" id="{21D7B4E1-6B09-47E9-8E0E-CD75A8ED3A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32" end="11112.251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868363" y="7391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3" presetClass="exit" presetSubtype="32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6735915" y="4291868"/>
            <a:ext cx="39036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Run on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Ethereum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16FA208F-7F20-4E49-BC16-4E9BC93E1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5" y="596650"/>
            <a:ext cx="3695218" cy="36952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CCEB4BD-9805-405A-83AC-AB159AFD15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  <p:pic>
        <p:nvPicPr>
          <p:cNvPr id="4" name="บทพูด_6_เนียร์">
            <a:hlinkClick r:id="" action="ppaction://media"/>
            <a:extLst>
              <a:ext uri="{FF2B5EF4-FFF2-40B4-BE49-F238E27FC236}">
                <a16:creationId xmlns:a16="http://schemas.microsoft.com/office/drawing/2014/main" id="{850E0A47-9910-4059-B393-243E788EFB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5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9113" y="80629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824378" y="1203623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8277" y="2236693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9689" y="3180378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2894549" y="3160237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4163368" y="3795810"/>
            <a:ext cx="61286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Install on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 Machine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59" y="1319310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71" y="2054384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F2E5DE-FF7D-4D5F-A536-BE45AADC3B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0" b="9224"/>
          <a:stretch/>
        </p:blipFill>
        <p:spPr>
          <a:xfrm>
            <a:off x="10822311" y="5295032"/>
            <a:ext cx="927559" cy="1197208"/>
          </a:xfrm>
          <a:prstGeom prst="ellipse">
            <a:avLst/>
          </a:prstGeom>
        </p:spPr>
      </p:pic>
      <p:pic>
        <p:nvPicPr>
          <p:cNvPr id="2" name="Ethereum_7_เฟม">
            <a:hlinkClick r:id="" action="ppaction://media"/>
            <a:extLst>
              <a:ext uri="{FF2B5EF4-FFF2-40B4-BE49-F238E27FC236}">
                <a16:creationId xmlns:a16="http://schemas.microsoft.com/office/drawing/2014/main" id="{FA1FFF48-1373-4DA8-8165-592A61E1051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852488" y="6996113"/>
            <a:ext cx="487363" cy="487362"/>
          </a:xfrm>
          <a:prstGeom prst="rect">
            <a:avLst/>
          </a:prstGeom>
        </p:spPr>
      </p:pic>
      <p:pic>
        <p:nvPicPr>
          <p:cNvPr id="6" name="กราฟิก 5" descr="ดาวน์โหลดจากคลาวด์ เส้นกรอบ">
            <a:extLst>
              <a:ext uri="{FF2B5EF4-FFF2-40B4-BE49-F238E27FC236}">
                <a16:creationId xmlns:a16="http://schemas.microsoft.com/office/drawing/2014/main" id="{8D830069-A0E9-492A-9956-BC405BF3C3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6163298" y="2591364"/>
            <a:ext cx="914400" cy="914400"/>
          </a:xfrm>
          <a:prstGeom prst="rect">
            <a:avLst/>
          </a:prstGeom>
        </p:spPr>
      </p:pic>
      <p:pic>
        <p:nvPicPr>
          <p:cNvPr id="8" name="กราฟิก 7" descr="ป้ายเครื่องหมายถูก1 ด้วยสีเติมแบบทึบ">
            <a:extLst>
              <a:ext uri="{FF2B5EF4-FFF2-40B4-BE49-F238E27FC236}">
                <a16:creationId xmlns:a16="http://schemas.microsoft.com/office/drawing/2014/main" id="{7D29DCF5-973A-4CF2-A7F1-4ECC25D9D5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5012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32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7300">
        <p159:morph option="byObject"/>
      </p:transition>
    </mc:Choice>
    <mc:Fallback>
      <p:transition spd="slow" advClick="0" advTm="7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4146" numSld="999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8" b="9224"/>
          <a:stretch/>
        </p:blipFill>
        <p:spPr>
          <a:xfrm>
            <a:off x="10830560" y="5295032"/>
            <a:ext cx="919310" cy="11972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path" presetSubtype="0" repeatCount="indefinite" accel="32000" decel="68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0" r="-1" b="7683"/>
          <a:stretch/>
        </p:blipFill>
        <p:spPr>
          <a:xfrm>
            <a:off x="10838003" y="5295032"/>
            <a:ext cx="911867" cy="12175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6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" b="6913"/>
          <a:stretch/>
        </p:blipFill>
        <p:spPr>
          <a:xfrm>
            <a:off x="10850880" y="5295032"/>
            <a:ext cx="898990" cy="1227688"/>
          </a:xfrm>
          <a:prstGeom prst="ellipse">
            <a:avLst/>
          </a:prstGeom>
        </p:spPr>
      </p:pic>
      <p:pic>
        <p:nvPicPr>
          <p:cNvPr id="9" name="รูปภาพ 8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F81334-C64E-4091-83AC-C85F3CABE6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977"/>
          <a:stretch/>
        </p:blipFill>
        <p:spPr>
          <a:xfrm rot="1385188">
            <a:off x="10058919" y="5271858"/>
            <a:ext cx="2705990" cy="1555118"/>
          </a:xfrm>
          <a:prstGeom prst="rect">
            <a:avLst/>
          </a:prstGeom>
        </p:spPr>
      </p:pic>
      <p:pic>
        <p:nvPicPr>
          <p:cNvPr id="27" name="Picture 4" descr="Pin di Logo &amp;amp; Typography">
            <a:extLst>
              <a:ext uri="{FF2B5EF4-FFF2-40B4-BE49-F238E27FC236}">
                <a16:creationId xmlns:a16="http://schemas.microsoft.com/office/drawing/2014/main" id="{36828EA5-3FE5-4F90-A993-2D1F205A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95" y="2537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กราฟิก 28" descr="ปิด ด้วยสีเติมแบบทึบ">
            <a:extLst>
              <a:ext uri="{FF2B5EF4-FFF2-40B4-BE49-F238E27FC236}">
                <a16:creationId xmlns:a16="http://schemas.microsoft.com/office/drawing/2014/main" id="{A9D2E87D-E687-4D73-A2CE-6869A3344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5092" y="1163498"/>
            <a:ext cx="711200" cy="711200"/>
          </a:xfrm>
          <a:prstGeom prst="rect">
            <a:avLst/>
          </a:prstGeom>
        </p:spPr>
      </p:pic>
      <p:pic>
        <p:nvPicPr>
          <p:cNvPr id="30" name="กราฟิก 29" descr="ปิด ด้วยสีเติมแบบทึบ">
            <a:extLst>
              <a:ext uri="{FF2B5EF4-FFF2-40B4-BE49-F238E27FC236}">
                <a16:creationId xmlns:a16="http://schemas.microsoft.com/office/drawing/2014/main" id="{80CC9544-B662-4B6B-AE5C-12EFBCB13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8101" y="2144423"/>
            <a:ext cx="711200" cy="711200"/>
          </a:xfrm>
          <a:prstGeom prst="rect">
            <a:avLst/>
          </a:prstGeom>
        </p:spPr>
      </p:pic>
      <p:pic>
        <p:nvPicPr>
          <p:cNvPr id="31" name="กราฟิก 30" descr="ปิด ด้วยสีเติมแบบทึบ">
            <a:extLst>
              <a:ext uri="{FF2B5EF4-FFF2-40B4-BE49-F238E27FC236}">
                <a16:creationId xmlns:a16="http://schemas.microsoft.com/office/drawing/2014/main" id="{D1C81E6B-A906-40F7-9D4A-2C6498AEA1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8101" y="3832776"/>
            <a:ext cx="711200" cy="711200"/>
          </a:xfrm>
          <a:prstGeom prst="rect">
            <a:avLst/>
          </a:prstGeom>
        </p:spPr>
      </p:pic>
      <p:pic>
        <p:nvPicPr>
          <p:cNvPr id="32" name="กราฟิก 31" descr="ปิด ด้วยสีเติมแบบทึบ">
            <a:extLst>
              <a:ext uri="{FF2B5EF4-FFF2-40B4-BE49-F238E27FC236}">
                <a16:creationId xmlns:a16="http://schemas.microsoft.com/office/drawing/2014/main" id="{5EA05437-BD7B-4875-89FB-ED4BE50646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53264" y="4939432"/>
            <a:ext cx="711200" cy="711200"/>
          </a:xfrm>
          <a:prstGeom prst="rect">
            <a:avLst/>
          </a:prstGeom>
        </p:spPr>
      </p:pic>
      <p:pic>
        <p:nvPicPr>
          <p:cNvPr id="33" name="กราฟิก 32" descr="ปิด ด้วยสีเติมแบบทึบ">
            <a:extLst>
              <a:ext uri="{FF2B5EF4-FFF2-40B4-BE49-F238E27FC236}">
                <a16:creationId xmlns:a16="http://schemas.microsoft.com/office/drawing/2014/main" id="{25EA60E9-84CB-41FE-9EE8-CE1FB8E93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70257" y="3832624"/>
            <a:ext cx="711200" cy="711200"/>
          </a:xfrm>
          <a:prstGeom prst="rect">
            <a:avLst/>
          </a:prstGeom>
        </p:spPr>
      </p:pic>
      <p:pic>
        <p:nvPicPr>
          <p:cNvPr id="34" name="กราฟิก 33" descr="ปิด ด้วยสีเติมแบบทึบ">
            <a:extLst>
              <a:ext uri="{FF2B5EF4-FFF2-40B4-BE49-F238E27FC236}">
                <a16:creationId xmlns:a16="http://schemas.microsoft.com/office/drawing/2014/main" id="{337A2685-C06C-4638-B139-BA2861E8B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7785" y="2119420"/>
            <a:ext cx="711200" cy="711200"/>
          </a:xfrm>
          <a:prstGeom prst="rect">
            <a:avLst/>
          </a:prstGeom>
        </p:spPr>
      </p:pic>
      <p:pic>
        <p:nvPicPr>
          <p:cNvPr id="7" name="แพรว เวอร์ช้าหน่อย">
            <a:hlinkClick r:id="" action="ppaction://media"/>
            <a:extLst>
              <a:ext uri="{FF2B5EF4-FFF2-40B4-BE49-F238E27FC236}">
                <a16:creationId xmlns:a16="http://schemas.microsoft.com/office/drawing/2014/main" id="{24B20D06-DCDE-4B9E-9FBE-4F63BF87B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43313" y="78184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4000">
        <p159:morph option="byObject"/>
      </p:transition>
    </mc:Choice>
    <mc:Fallback>
      <p:transition spd="slow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8" presetClass="emph" presetSubtype="0" accel="48000" decel="52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00"/>
                            </p:stCondLst>
                            <p:childTnLst>
                              <p:par>
                                <p:cTn id="4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0"/>
                            </p:stCondLst>
                            <p:childTnLst>
                              <p:par>
                                <p:cTn id="6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6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9" presetClass="entr" presetSubtype="1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98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4322" y="517316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8CBAC58-CADE-4040-883D-1DDED43EE5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  <p:pic>
        <p:nvPicPr>
          <p:cNvPr id="5" name="Ethereum_9_ไอซ์">
            <a:hlinkClick r:id="" action="ppaction://media"/>
            <a:extLst>
              <a:ext uri="{FF2B5EF4-FFF2-40B4-BE49-F238E27FC236}">
                <a16:creationId xmlns:a16="http://schemas.microsoft.com/office/drawing/2014/main" id="{0C6AFE50-15CF-4025-8850-D0819816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6406" y="85356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4000">
        <p159:morph option="byObject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12" presetClass="entr" presetSubtype="1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repeatCount="indefinite" fill="remove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fill="remove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repeatCount="indefinite" fill="remove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9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repeatCount="indefinite" fill="remove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repeatCount="indefinite" fill="remove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repeatCount="indefinite" fill="remove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fill="remove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6.25E-7 -2.22222E-6 L -6.25E-7 0.1016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repeatCount="indefinite" fill="remove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repeatCount="indefinite" fill="remove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repeatCount="indefinite" fill="remove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 numSld="999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AFADE-5309-48BC-8B7C-F21068B67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  <p:pic>
        <p:nvPicPr>
          <p:cNvPr id="11" name="10-ซัน">
            <a:hlinkClick r:id="" action="ppaction://media"/>
            <a:extLst>
              <a:ext uri="{FF2B5EF4-FFF2-40B4-BE49-F238E27FC236}">
                <a16:creationId xmlns:a16="http://schemas.microsoft.com/office/drawing/2014/main" id="{872F2A81-B292-46BC-B149-EEE267EB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2513" y="7391400"/>
            <a:ext cx="487362" cy="487363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0350C63-99FD-412D-9CE0-30F0D7B2B928}"/>
              </a:ext>
            </a:extLst>
          </p:cNvPr>
          <p:cNvSpPr txBox="1"/>
          <p:nvPr/>
        </p:nvSpPr>
        <p:spPr>
          <a:xfrm>
            <a:off x="3578323" y="2875002"/>
            <a:ext cx="5035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Open Source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2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8300">
        <p159:morph option="byObject"/>
      </p:transition>
    </mc:Choice>
    <mc:Fallback>
      <p:transition spd="slow" advClick="0" advTm="8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  <p:pic>
        <p:nvPicPr>
          <p:cNvPr id="11" name="10-ซัน">
            <a:hlinkClick r:id="" action="ppaction://media"/>
            <a:extLst>
              <a:ext uri="{FF2B5EF4-FFF2-40B4-BE49-F238E27FC236}">
                <a16:creationId xmlns:a16="http://schemas.microsoft.com/office/drawing/2014/main" id="{872F2A81-B292-46BC-B149-EEE267EB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62513" y="73914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 dirty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 dirty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0" b="7587"/>
          <a:stretch/>
        </p:blipFill>
        <p:spPr>
          <a:xfrm>
            <a:off x="10667885" y="5187137"/>
            <a:ext cx="1318862" cy="1381905"/>
          </a:xfrm>
          <a:prstGeom prst="ellipse">
            <a:avLst/>
          </a:prstGeom>
        </p:spPr>
      </p:pic>
      <p:pic>
        <p:nvPicPr>
          <p:cNvPr id="6" name="P23">
            <a:hlinkClick r:id="" action="ppaction://media"/>
            <a:extLst>
              <a:ext uri="{FF2B5EF4-FFF2-40B4-BE49-F238E27FC236}">
                <a16:creationId xmlns:a16="http://schemas.microsoft.com/office/drawing/2014/main" id="{7B033543-826B-414A-9FE8-8F063C5F36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4237" y="6919869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300">
        <p159:morph option="byObject"/>
      </p:transition>
    </mc:Choice>
    <mc:Fallback>
      <p:transition spd="slow" advClick="0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512" numSld="2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CC2E780-C555-44FC-9141-E3D9831684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  <p:pic>
        <p:nvPicPr>
          <p:cNvPr id="2" name="เตย 11">
            <a:hlinkClick r:id="" action="ppaction://media"/>
            <a:extLst>
              <a:ext uri="{FF2B5EF4-FFF2-40B4-BE49-F238E27FC236}">
                <a16:creationId xmlns:a16="http://schemas.microsoft.com/office/drawing/2014/main" id="{BA94CA66-DAE4-4E94-A481-E628A488A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5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48000" y="8382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300">
        <p159:morph option="byObject"/>
      </p:transition>
    </mc:Choice>
    <mc:Fallback>
      <p:transition spd="slow" advClick="0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439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B1FC941-674E-4174-B739-D627A57BA5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00"/>
                            </p:stCondLst>
                            <p:childTnLst>
                              <p:par>
                                <p:cTn id="20" presetID="2" presetClass="exit" presetSubtype="8" accel="7400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accel="74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784489" y="2014772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1836037" y="5634482"/>
            <a:ext cx="1901802" cy="1919537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974838" y="-959768"/>
            <a:ext cx="1806133" cy="1919536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E7E71D3-8AC5-45C6-938B-A3B30D8899DA}"/>
              </a:ext>
            </a:extLst>
          </p:cNvPr>
          <p:cNvSpPr/>
          <p:nvPr/>
        </p:nvSpPr>
        <p:spPr>
          <a:xfrm rot="746957">
            <a:off x="10863303" y="2122116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C86DD-ED2D-4D7F-9DE2-4E7CCAA6C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9000">
        <p159:morph option="byObject"/>
      </p:transition>
    </mc:Choice>
    <mc:Fallback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59BAB7-17AB-4CB4-A277-519683D242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8" b="4619"/>
          <a:stretch/>
        </p:blipFill>
        <p:spPr>
          <a:xfrm>
            <a:off x="1736967" y="1289615"/>
            <a:ext cx="2196412" cy="2489906"/>
          </a:xfrm>
          <a:prstGeom prst="ellipse">
            <a:avLst/>
          </a:prstGeom>
        </p:spPr>
      </p:pic>
      <p:pic>
        <p:nvPicPr>
          <p:cNvPr id="7" name="รูปภาพ 6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9E97347-ED4B-4044-89C3-DF41549739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1"/>
          <a:stretch/>
        </p:blipFill>
        <p:spPr>
          <a:xfrm>
            <a:off x="999971" y="4437387"/>
            <a:ext cx="3254724" cy="2710503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FE68001-3E2C-4DA3-8148-F01CFEDE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17" y="7470536"/>
            <a:ext cx="2551612" cy="2857087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7B518E5-C092-4BBB-B56B-CB29B4215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71" y="10451352"/>
            <a:ext cx="2692947" cy="321206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8434A5-D939-477A-B938-9AC6FEC8FC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446" y="14232145"/>
            <a:ext cx="1886517" cy="2167489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B1667A-BD7F-4D15-867C-58B84932B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87" y="16968358"/>
            <a:ext cx="3113375" cy="2784403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2A5F411-0A64-410A-9E01-98B9ADF83A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09" b="9256"/>
          <a:stretch/>
        </p:blipFill>
        <p:spPr>
          <a:xfrm>
            <a:off x="1600199" y="20143075"/>
            <a:ext cx="1701995" cy="2206385"/>
          </a:xfrm>
          <a:prstGeom prst="ellipse">
            <a:avLst/>
          </a:prstGeom>
        </p:spPr>
      </p:pic>
      <p:pic>
        <p:nvPicPr>
          <p:cNvPr id="26" name="รูปภาพ 25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215FAD9-97EA-4673-B494-890037E33A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08" b="11018"/>
          <a:stretch/>
        </p:blipFill>
        <p:spPr>
          <a:xfrm rot="1385188">
            <a:off x="488269" y="23479994"/>
            <a:ext cx="4552488" cy="2831964"/>
          </a:xfrm>
          <a:prstGeom prst="rect">
            <a:avLst/>
          </a:prstGeom>
        </p:spPr>
      </p:pic>
      <p:pic>
        <p:nvPicPr>
          <p:cNvPr id="32" name="รูปภาพ 31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100A73-D231-4989-B4F4-D67BD4619A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945" y="26635419"/>
            <a:ext cx="3080899" cy="3571622"/>
          </a:xfrm>
          <a:prstGeom prst="rect">
            <a:avLst/>
          </a:prstGeom>
        </p:spPr>
      </p:pic>
      <p:pic>
        <p:nvPicPr>
          <p:cNvPr id="28" name="รูปภาพ 2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8C3C9DB-33E3-4031-B7E7-8678F2B836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901" y="30336867"/>
            <a:ext cx="2582054" cy="2987500"/>
          </a:xfrm>
          <a:prstGeom prst="rect">
            <a:avLst/>
          </a:prstGeom>
        </p:spPr>
      </p:pic>
      <p:pic>
        <p:nvPicPr>
          <p:cNvPr id="31" name="รูปภาพ 30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C558AB-FDF1-43F6-B61B-C1DA8ADDCB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544" b="20205"/>
          <a:stretch/>
        </p:blipFill>
        <p:spPr>
          <a:xfrm>
            <a:off x="904604" y="33741056"/>
            <a:ext cx="2944240" cy="3212069"/>
          </a:xfrm>
          <a:prstGeom prst="rect">
            <a:avLst/>
          </a:prstGeom>
        </p:spPr>
      </p:pic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6D65C9B9-2DE8-4B6F-AF19-A8FCA35C0F81}"/>
              </a:ext>
            </a:extLst>
          </p:cNvPr>
          <p:cNvGrpSpPr/>
          <p:nvPr/>
        </p:nvGrpSpPr>
        <p:grpSpPr>
          <a:xfrm>
            <a:off x="3910261" y="1967324"/>
            <a:ext cx="5484194" cy="1358229"/>
            <a:chOff x="3910261" y="1967324"/>
            <a:chExt cx="5484194" cy="1358229"/>
          </a:xfrm>
        </p:grpSpPr>
        <p:sp>
          <p:nvSpPr>
            <p:cNvPr id="37" name="กล่องข้อความ 36">
              <a:extLst>
                <a:ext uri="{FF2B5EF4-FFF2-40B4-BE49-F238E27FC236}">
                  <a16:creationId xmlns:a16="http://schemas.microsoft.com/office/drawing/2014/main" id="{6C044196-03B0-47C8-8C27-1446176CE3AD}"/>
                </a:ext>
              </a:extLst>
            </p:cNvPr>
            <p:cNvSpPr txBox="1"/>
            <p:nvPr/>
          </p:nvSpPr>
          <p:spPr>
            <a:xfrm>
              <a:off x="3910261" y="1967324"/>
              <a:ext cx="5484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Bahnschrift SemiBold" panose="020B0502040204020203" pitchFamily="34" charset="0"/>
                </a:rPr>
                <a:t>Kittipod Rungruang</a:t>
              </a:r>
            </a:p>
          </p:txBody>
        </p:sp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5619300F-3614-4867-ABC1-FCD505E90642}"/>
                </a:ext>
              </a:extLst>
            </p:cNvPr>
            <p:cNvSpPr txBox="1"/>
            <p:nvPr/>
          </p:nvSpPr>
          <p:spPr>
            <a:xfrm>
              <a:off x="3955689" y="274077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Supporter</a:t>
              </a:r>
            </a:p>
          </p:txBody>
        </p: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5B521A34-A83B-4E06-8BEE-80F53FCE062C}"/>
              </a:ext>
            </a:extLst>
          </p:cNvPr>
          <p:cNvGrpSpPr/>
          <p:nvPr/>
        </p:nvGrpSpPr>
        <p:grpSpPr>
          <a:xfrm>
            <a:off x="3906150" y="5120364"/>
            <a:ext cx="6522941" cy="1311535"/>
            <a:chOff x="3906150" y="5120364"/>
            <a:chExt cx="6522941" cy="1311535"/>
          </a:xfrm>
        </p:grpSpPr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02F82B2C-B244-49BF-AF24-99DD6C78004A}"/>
                </a:ext>
              </a:extLst>
            </p:cNvPr>
            <p:cNvSpPr txBox="1"/>
            <p:nvPr/>
          </p:nvSpPr>
          <p:spPr>
            <a:xfrm>
              <a:off x="3906150" y="5120364"/>
              <a:ext cx="65229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err="1">
                  <a:latin typeface="Bahnschrift SemiBold" panose="020B0502040204020203" pitchFamily="34" charset="0"/>
                </a:rPr>
                <a:t>Nattanan</a:t>
              </a:r>
              <a:r>
                <a:rPr lang="en-US" sz="4800" dirty="0">
                  <a:latin typeface="Bahnschrift SemiBold" panose="020B0502040204020203" pitchFamily="34" charset="0"/>
                </a:rPr>
                <a:t> </a:t>
              </a:r>
              <a:r>
                <a:rPr lang="en-US" sz="4800" dirty="0" err="1">
                  <a:latin typeface="Bahnschrift SemiBold" panose="020B0502040204020203" pitchFamily="34" charset="0"/>
                </a:rPr>
                <a:t>Amornlertwit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A9C93B97-2468-4488-9C96-1667A6BF45E9}"/>
                </a:ext>
              </a:extLst>
            </p:cNvPr>
            <p:cNvSpPr txBox="1"/>
            <p:nvPr/>
          </p:nvSpPr>
          <p:spPr>
            <a:xfrm>
              <a:off x="3955562" y="584712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</a:t>
              </a:r>
            </a:p>
          </p:txBody>
        </p:sp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5176ED6A-8BCC-49AB-BC93-293E65D4107A}"/>
              </a:ext>
            </a:extLst>
          </p:cNvPr>
          <p:cNvGrpSpPr/>
          <p:nvPr/>
        </p:nvGrpSpPr>
        <p:grpSpPr>
          <a:xfrm>
            <a:off x="3906150" y="8279878"/>
            <a:ext cx="5561138" cy="1354518"/>
            <a:chOff x="3906150" y="8279878"/>
            <a:chExt cx="5561138" cy="1354518"/>
          </a:xfrm>
        </p:grpSpPr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DB30AADF-DAED-4C56-AFDD-6573EC197BF7}"/>
                </a:ext>
              </a:extLst>
            </p:cNvPr>
            <p:cNvSpPr txBox="1"/>
            <p:nvPr/>
          </p:nvSpPr>
          <p:spPr>
            <a:xfrm>
              <a:off x="3906150" y="8279878"/>
              <a:ext cx="5561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Klayuth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Krongkaew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4" name="กล่องข้อความ 43">
              <a:extLst>
                <a:ext uri="{FF2B5EF4-FFF2-40B4-BE49-F238E27FC236}">
                  <a16:creationId xmlns:a16="http://schemas.microsoft.com/office/drawing/2014/main" id="{AF9EBC1B-C99B-4FD8-BA27-053060EBDBDE}"/>
                </a:ext>
              </a:extLst>
            </p:cNvPr>
            <p:cNvSpPr txBox="1"/>
            <p:nvPr/>
          </p:nvSpPr>
          <p:spPr>
            <a:xfrm>
              <a:off x="3906150" y="904962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Planner</a:t>
              </a:r>
            </a:p>
          </p:txBody>
        </p:sp>
      </p:grpSp>
      <p:grpSp>
        <p:nvGrpSpPr>
          <p:cNvPr id="81" name="กลุ่ม 80">
            <a:extLst>
              <a:ext uri="{FF2B5EF4-FFF2-40B4-BE49-F238E27FC236}">
                <a16:creationId xmlns:a16="http://schemas.microsoft.com/office/drawing/2014/main" id="{4F09672E-9738-4442-80CF-A584835BB4D1}"/>
              </a:ext>
            </a:extLst>
          </p:cNvPr>
          <p:cNvGrpSpPr/>
          <p:nvPr/>
        </p:nvGrpSpPr>
        <p:grpSpPr>
          <a:xfrm>
            <a:off x="3906150" y="11309337"/>
            <a:ext cx="5347779" cy="1354747"/>
            <a:chOff x="3906150" y="11309337"/>
            <a:chExt cx="5347779" cy="1354747"/>
          </a:xfrm>
        </p:grpSpPr>
        <p:sp>
          <p:nvSpPr>
            <p:cNvPr id="46" name="กล่องข้อความ 45">
              <a:extLst>
                <a:ext uri="{FF2B5EF4-FFF2-40B4-BE49-F238E27FC236}">
                  <a16:creationId xmlns:a16="http://schemas.microsoft.com/office/drawing/2014/main" id="{49088B92-A1BA-442B-8972-3E2DE0DB2AA7}"/>
                </a:ext>
              </a:extLst>
            </p:cNvPr>
            <p:cNvSpPr txBox="1"/>
            <p:nvPr/>
          </p:nvSpPr>
          <p:spPr>
            <a:xfrm>
              <a:off x="3906150" y="11309337"/>
              <a:ext cx="5221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Warisara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Rittisorn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7" name="กล่องข้อความ 46">
              <a:extLst>
                <a:ext uri="{FF2B5EF4-FFF2-40B4-BE49-F238E27FC236}">
                  <a16:creationId xmlns:a16="http://schemas.microsoft.com/office/drawing/2014/main" id="{8D9B888D-4C2C-4608-9944-A73C201A847E}"/>
                </a:ext>
              </a:extLst>
            </p:cNvPr>
            <p:cNvSpPr txBox="1"/>
            <p:nvPr/>
          </p:nvSpPr>
          <p:spPr>
            <a:xfrm>
              <a:off x="3955562" y="12079309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0331F582-632C-4530-8FA0-50C1150182DE}"/>
              </a:ext>
            </a:extLst>
          </p:cNvPr>
          <p:cNvGrpSpPr/>
          <p:nvPr/>
        </p:nvGrpSpPr>
        <p:grpSpPr>
          <a:xfrm>
            <a:off x="3955562" y="14471810"/>
            <a:ext cx="5298367" cy="1354747"/>
            <a:chOff x="3955562" y="14471810"/>
            <a:chExt cx="5298367" cy="1354747"/>
          </a:xfrm>
        </p:grpSpPr>
        <p:sp>
          <p:nvSpPr>
            <p:cNvPr id="49" name="กล่องข้อความ 48">
              <a:extLst>
                <a:ext uri="{FF2B5EF4-FFF2-40B4-BE49-F238E27FC236}">
                  <a16:creationId xmlns:a16="http://schemas.microsoft.com/office/drawing/2014/main" id="{19BF9A84-BE20-4D51-880F-410F379E7D2F}"/>
                </a:ext>
              </a:extLst>
            </p:cNvPr>
            <p:cNvSpPr txBox="1"/>
            <p:nvPr/>
          </p:nvSpPr>
          <p:spPr>
            <a:xfrm>
              <a:off x="3955562" y="14471810"/>
              <a:ext cx="4963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Thanatip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Boonnat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0" name="กล่องข้อความ 49">
              <a:extLst>
                <a:ext uri="{FF2B5EF4-FFF2-40B4-BE49-F238E27FC236}">
                  <a16:creationId xmlns:a16="http://schemas.microsoft.com/office/drawing/2014/main" id="{A6CF183E-BD1B-4C66-B7B4-67D4598FD8CF}"/>
                </a:ext>
              </a:extLst>
            </p:cNvPr>
            <p:cNvSpPr txBox="1"/>
            <p:nvPr/>
          </p:nvSpPr>
          <p:spPr>
            <a:xfrm>
              <a:off x="3955562" y="15241782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 Manager</a:t>
              </a:r>
            </a:p>
          </p:txBody>
        </p:sp>
      </p:grpSp>
      <p:grpSp>
        <p:nvGrpSpPr>
          <p:cNvPr id="79" name="กลุ่ม 78">
            <a:extLst>
              <a:ext uri="{FF2B5EF4-FFF2-40B4-BE49-F238E27FC236}">
                <a16:creationId xmlns:a16="http://schemas.microsoft.com/office/drawing/2014/main" id="{D1BDEC64-48C1-4FA4-A73D-CAE237E1A01B}"/>
              </a:ext>
            </a:extLst>
          </p:cNvPr>
          <p:cNvGrpSpPr/>
          <p:nvPr/>
        </p:nvGrpSpPr>
        <p:grpSpPr>
          <a:xfrm>
            <a:off x="3907950" y="17685003"/>
            <a:ext cx="5345979" cy="1355056"/>
            <a:chOff x="3907950" y="17685003"/>
            <a:chExt cx="5345979" cy="1355056"/>
          </a:xfrm>
        </p:grpSpPr>
        <p:sp>
          <p:nvSpPr>
            <p:cNvPr id="51" name="กล่องข้อความ 50">
              <a:extLst>
                <a:ext uri="{FF2B5EF4-FFF2-40B4-BE49-F238E27FC236}">
                  <a16:creationId xmlns:a16="http://schemas.microsoft.com/office/drawing/2014/main" id="{4C33D88B-9B0A-42E7-A7A7-CE8DA0FAFD8E}"/>
                </a:ext>
              </a:extLst>
            </p:cNvPr>
            <p:cNvSpPr txBox="1"/>
            <p:nvPr/>
          </p:nvSpPr>
          <p:spPr>
            <a:xfrm>
              <a:off x="3907950" y="17685003"/>
              <a:ext cx="50962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Natdanai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Intasorn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BCBB6CF8-18A9-4100-ABC8-329978CBB804}"/>
                </a:ext>
              </a:extLst>
            </p:cNvPr>
            <p:cNvSpPr txBox="1"/>
            <p:nvPr/>
          </p:nvSpPr>
          <p:spPr>
            <a:xfrm>
              <a:off x="3955562" y="1845528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Development Manager</a:t>
              </a:r>
            </a:p>
          </p:txBody>
        </p:sp>
      </p:grp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0A9697A3-C139-463E-8B0D-801FF3889E4C}"/>
              </a:ext>
            </a:extLst>
          </p:cNvPr>
          <p:cNvGrpSpPr/>
          <p:nvPr/>
        </p:nvGrpSpPr>
        <p:grpSpPr>
          <a:xfrm>
            <a:off x="3906150" y="20587315"/>
            <a:ext cx="7895110" cy="1352991"/>
            <a:chOff x="3906150" y="20587315"/>
            <a:chExt cx="7895110" cy="1352991"/>
          </a:xfrm>
        </p:grpSpPr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D78BFFB8-8484-4A16-880D-6D6A79BED8EA}"/>
                </a:ext>
              </a:extLst>
            </p:cNvPr>
            <p:cNvSpPr txBox="1"/>
            <p:nvPr/>
          </p:nvSpPr>
          <p:spPr>
            <a:xfrm>
              <a:off x="3906150" y="20587315"/>
              <a:ext cx="78951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Benjapon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Kasikitwasuntara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4" name="กล่องข้อความ 53">
              <a:extLst>
                <a:ext uri="{FF2B5EF4-FFF2-40B4-BE49-F238E27FC236}">
                  <a16:creationId xmlns:a16="http://schemas.microsoft.com/office/drawing/2014/main" id="{B7C143A9-F964-4DEC-B52C-9996B6019A5C}"/>
                </a:ext>
              </a:extLst>
            </p:cNvPr>
            <p:cNvSpPr txBox="1"/>
            <p:nvPr/>
          </p:nvSpPr>
          <p:spPr>
            <a:xfrm>
              <a:off x="3955562" y="2135553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8753E49B-8191-4A4B-B457-719A3B4EA636}"/>
              </a:ext>
            </a:extLst>
          </p:cNvPr>
          <p:cNvGrpSpPr/>
          <p:nvPr/>
        </p:nvGrpSpPr>
        <p:grpSpPr>
          <a:xfrm>
            <a:off x="3976615" y="23872600"/>
            <a:ext cx="6946132" cy="1334071"/>
            <a:chOff x="3976615" y="23872600"/>
            <a:chExt cx="6946132" cy="1334071"/>
          </a:xfrm>
        </p:grpSpPr>
        <p:sp>
          <p:nvSpPr>
            <p:cNvPr id="58" name="กล่องข้อความ 57">
              <a:extLst>
                <a:ext uri="{FF2B5EF4-FFF2-40B4-BE49-F238E27FC236}">
                  <a16:creationId xmlns:a16="http://schemas.microsoft.com/office/drawing/2014/main" id="{D6D1F454-AD71-47B5-A28F-1E54E31EF1E2}"/>
                </a:ext>
              </a:extLst>
            </p:cNvPr>
            <p:cNvSpPr txBox="1"/>
            <p:nvPr/>
          </p:nvSpPr>
          <p:spPr>
            <a:xfrm>
              <a:off x="3976615" y="23872600"/>
              <a:ext cx="69461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Preechaya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Choosrithong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9" name="กล่องข้อความ 58">
              <a:extLst>
                <a:ext uri="{FF2B5EF4-FFF2-40B4-BE49-F238E27FC236}">
                  <a16:creationId xmlns:a16="http://schemas.microsoft.com/office/drawing/2014/main" id="{48668821-EA68-4D15-830A-C5194EFFDC39}"/>
                </a:ext>
              </a:extLst>
            </p:cNvPr>
            <p:cNvSpPr txBox="1"/>
            <p:nvPr/>
          </p:nvSpPr>
          <p:spPr>
            <a:xfrm>
              <a:off x="4037535" y="24621896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 Manager</a:t>
              </a: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68E4409C-AA22-4EB1-B8CC-A14F3898B282}"/>
              </a:ext>
            </a:extLst>
          </p:cNvPr>
          <p:cNvGrpSpPr/>
          <p:nvPr/>
        </p:nvGrpSpPr>
        <p:grpSpPr>
          <a:xfrm>
            <a:off x="4037535" y="27389294"/>
            <a:ext cx="5968302" cy="1322469"/>
            <a:chOff x="4037535" y="27389294"/>
            <a:chExt cx="5968302" cy="1322469"/>
          </a:xfrm>
        </p:grpSpPr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B29B509B-84E8-41C6-BFC8-B0B5F2AFF7D3}"/>
                </a:ext>
              </a:extLst>
            </p:cNvPr>
            <p:cNvSpPr txBox="1"/>
            <p:nvPr/>
          </p:nvSpPr>
          <p:spPr>
            <a:xfrm>
              <a:off x="4037535" y="27389294"/>
              <a:ext cx="5968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Tadsawan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Waeohong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1" name="กล่องข้อความ 60">
              <a:extLst>
                <a:ext uri="{FF2B5EF4-FFF2-40B4-BE49-F238E27FC236}">
                  <a16:creationId xmlns:a16="http://schemas.microsoft.com/office/drawing/2014/main" id="{AFE1B1ED-7BEE-486F-804D-DABE6DA6814F}"/>
                </a:ext>
              </a:extLst>
            </p:cNvPr>
            <p:cNvSpPr txBox="1"/>
            <p:nvPr/>
          </p:nvSpPr>
          <p:spPr>
            <a:xfrm>
              <a:off x="4096088" y="2812698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F77BC72E-97EE-400E-A36C-23E4197B34B2}"/>
              </a:ext>
            </a:extLst>
          </p:cNvPr>
          <p:cNvGrpSpPr/>
          <p:nvPr/>
        </p:nvGrpSpPr>
        <p:grpSpPr>
          <a:xfrm>
            <a:off x="4096088" y="31084197"/>
            <a:ext cx="5371200" cy="1322469"/>
            <a:chOff x="4096088" y="31084197"/>
            <a:chExt cx="5371200" cy="1322469"/>
          </a:xfrm>
        </p:grpSpPr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8F628F0B-5E5D-4AED-B4B9-5B6B01C8C7A3}"/>
                </a:ext>
              </a:extLst>
            </p:cNvPr>
            <p:cNvSpPr txBox="1"/>
            <p:nvPr/>
          </p:nvSpPr>
          <p:spPr>
            <a:xfrm>
              <a:off x="4096088" y="31084197"/>
              <a:ext cx="3788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Wirat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Sakorn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4" name="กล่องข้อความ 63">
              <a:extLst>
                <a:ext uri="{FF2B5EF4-FFF2-40B4-BE49-F238E27FC236}">
                  <a16:creationId xmlns:a16="http://schemas.microsoft.com/office/drawing/2014/main" id="{2164AD20-D55C-404F-AC39-7A1DC6037023}"/>
                </a:ext>
              </a:extLst>
            </p:cNvPr>
            <p:cNvSpPr txBox="1"/>
            <p:nvPr/>
          </p:nvSpPr>
          <p:spPr>
            <a:xfrm>
              <a:off x="4168921" y="3182189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Team Leader</a:t>
              </a:r>
            </a:p>
          </p:txBody>
        </p:sp>
      </p:grpSp>
      <p:grpSp>
        <p:nvGrpSpPr>
          <p:cNvPr id="74" name="กลุ่ม 73">
            <a:extLst>
              <a:ext uri="{FF2B5EF4-FFF2-40B4-BE49-F238E27FC236}">
                <a16:creationId xmlns:a16="http://schemas.microsoft.com/office/drawing/2014/main" id="{9AC99B57-ACC5-4EF3-A41C-3796509B9AB8}"/>
              </a:ext>
            </a:extLst>
          </p:cNvPr>
          <p:cNvGrpSpPr/>
          <p:nvPr/>
        </p:nvGrpSpPr>
        <p:grpSpPr>
          <a:xfrm>
            <a:off x="4093312" y="34609823"/>
            <a:ext cx="5373975" cy="1338155"/>
            <a:chOff x="4093312" y="34609823"/>
            <a:chExt cx="5373975" cy="1338155"/>
          </a:xfrm>
        </p:grpSpPr>
        <p:sp>
          <p:nvSpPr>
            <p:cNvPr id="67" name="กล่องข้อความ 66">
              <a:extLst>
                <a:ext uri="{FF2B5EF4-FFF2-40B4-BE49-F238E27FC236}">
                  <a16:creationId xmlns:a16="http://schemas.microsoft.com/office/drawing/2014/main" id="{FBA6BF00-A3D5-45B1-9631-CE7F2CE367C0}"/>
                </a:ext>
              </a:extLst>
            </p:cNvPr>
            <p:cNvSpPr txBox="1"/>
            <p:nvPr/>
          </p:nvSpPr>
          <p:spPr>
            <a:xfrm>
              <a:off x="4093312" y="34609823"/>
              <a:ext cx="47468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Worarat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Kaserm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8" name="กล่องข้อความ 67">
              <a:extLst>
                <a:ext uri="{FF2B5EF4-FFF2-40B4-BE49-F238E27FC236}">
                  <a16:creationId xmlns:a16="http://schemas.microsoft.com/office/drawing/2014/main" id="{9B3D9B7B-777F-495A-ABF4-DE3D74343A0F}"/>
                </a:ext>
              </a:extLst>
            </p:cNvPr>
            <p:cNvSpPr txBox="1"/>
            <p:nvPr/>
          </p:nvSpPr>
          <p:spPr>
            <a:xfrm>
              <a:off x="4168920" y="35363203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 Manager</a:t>
              </a:r>
            </a:p>
          </p:txBody>
        </p:sp>
      </p:grp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85" name="รูปภาพ 84">
            <a:extLst>
              <a:ext uri="{FF2B5EF4-FFF2-40B4-BE49-F238E27FC236}">
                <a16:creationId xmlns:a16="http://schemas.microsoft.com/office/drawing/2014/main" id="{21BBDDD2-AC8B-408F-AEB9-541CF1C5B6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297149"/>
            <a:ext cx="786463" cy="786463"/>
          </a:xfrm>
          <a:prstGeom prst="rect">
            <a:avLst/>
          </a:prstGeom>
        </p:spPr>
      </p:pic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92A7A2CB-3264-4E90-B2E0-11738201C051}"/>
              </a:ext>
            </a:extLst>
          </p:cNvPr>
          <p:cNvSpPr txBox="1"/>
          <p:nvPr/>
        </p:nvSpPr>
        <p:spPr>
          <a:xfrm>
            <a:off x="5498530" y="541000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u="sng" dirty="0">
                <a:latin typeface="Bahnschrift SemiBold" panose="020B0502040204020203" pitchFamily="34" charset="0"/>
              </a:rPr>
              <a:t>CAST</a:t>
            </a:r>
          </a:p>
        </p:txBody>
      </p:sp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9FBA30FE-1FF8-4EEE-80AD-4A85C5F8C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957810" y="81276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6300">
        <p159:morph option="byObject"/>
      </p:transition>
    </mc:Choice>
    <mc:Fallback>
      <p:transition spd="slow" advClick="0" advTm="1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4" dur="16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6" dur="16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24" dur="1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32" dur="1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1784 0.01436 L -0.01784 -4.63982 " pathEditMode="fixed" rAng="0" ptsTypes="AA">
                                      <p:cBhvr>
                                        <p:cTn id="40" dur="1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209 0.01644 L -0.00209 -4.63773 " pathEditMode="fixed" rAng="0" ptsTypes="AA">
                                      <p:cBhvr>
                                        <p:cTn id="48" dur="1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56" dur="1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64" dur="1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72" dur="1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80" dur="1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88" dur="1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6" dur="1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8" dur="16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0" dur="16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2" dur="16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4" dur="1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6" dur="16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8" dur="16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0" dur="16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2" dur="16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4" dur="16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6" dur="16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6000" decel="6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8" dur="16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 numSld="999" showWhenStopped="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D4BB5508-AB78-40FD-B094-94EF1C229419}"/>
              </a:ext>
            </a:extLst>
          </p:cNvPr>
          <p:cNvSpPr/>
          <p:nvPr/>
        </p:nvSpPr>
        <p:spPr>
          <a:xfrm rot="14987542">
            <a:off x="-455711" y="4135353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9297814" y="36672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7489360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-459611" y="15102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1190209" y="931174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0E338C3-61FC-402A-AA18-4BAE0989AA74}"/>
              </a:ext>
            </a:extLst>
          </p:cNvPr>
          <p:cNvSpPr/>
          <p:nvPr/>
        </p:nvSpPr>
        <p:spPr>
          <a:xfrm rot="746957">
            <a:off x="2140159" y="4522493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385E723-9C0C-4B6E-AE58-1E3FD71C3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540" y="1628264"/>
            <a:ext cx="6012730" cy="42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697FE4-3950-4F09-8AB1-5AFFE0C491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60" b="5902"/>
          <a:stretch/>
        </p:blipFill>
        <p:spPr>
          <a:xfrm>
            <a:off x="10667883" y="5187137"/>
            <a:ext cx="1318863" cy="14071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D18581-DBAB-4AA6-9E2E-74C276FBD8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  <p:pic>
        <p:nvPicPr>
          <p:cNvPr id="4" name="Ethereum_2_ไนซ์">
            <a:hlinkClick r:id="" action="ppaction://media"/>
            <a:extLst>
              <a:ext uri="{FF2B5EF4-FFF2-40B4-BE49-F238E27FC236}">
                <a16:creationId xmlns:a16="http://schemas.microsoft.com/office/drawing/2014/main" id="{3B6BBA80-5605-4CC0-A148-86C93F3C6F0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91800" y="68500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4.81481E-6 L -0.26953 0.0039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1463" numSld="999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356BEF-9426-45CD-A2BC-6F10A90285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6000">
        <p159:morph option="byObject"/>
      </p:transition>
    </mc:Choice>
    <mc:Fallback>
      <p:transition spd="slow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4.44444E-6 L 0.53542 -0.11273 " pathEditMode="relative" rAng="0" ptsTypes="AA">
                                      <p:cBhvr>
                                        <p:cTn id="50" dur="2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97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4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06055" y="3844714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pic>
        <p:nvPicPr>
          <p:cNvPr id="23" name="กราฟิก 22" descr="ปิด ด้วยสีเติมแบบทึบ">
            <a:extLst>
              <a:ext uri="{FF2B5EF4-FFF2-40B4-BE49-F238E27FC236}">
                <a16:creationId xmlns:a16="http://schemas.microsoft.com/office/drawing/2014/main" id="{CB0C9E6A-C57B-4529-8F4F-29D9C1C4E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9440" y="5326380"/>
            <a:ext cx="711200" cy="711200"/>
          </a:xfrm>
          <a:prstGeom prst="rect">
            <a:avLst/>
          </a:prstGeom>
        </p:spPr>
      </p:pic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E6128301-42F2-487B-93E2-91C85BD15EA5}"/>
              </a:ext>
            </a:extLst>
          </p:cNvPr>
          <p:cNvSpPr txBox="1"/>
          <p:nvPr/>
        </p:nvSpPr>
        <p:spPr>
          <a:xfrm>
            <a:off x="5493064" y="6037580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Bahnschrift SemiBold" panose="020B0502040204020203" pitchFamily="34" charset="0"/>
              </a:rPr>
              <a:t>Forgery</a:t>
            </a:r>
            <a:endParaRPr lang="th-TH" sz="20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09A4035-6AF0-4505-BE90-264021EEBA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7451" y="5115562"/>
            <a:ext cx="1499431" cy="1678941"/>
          </a:xfrm>
          <a:prstGeom prst="rect">
            <a:avLst/>
          </a:prstGeom>
        </p:spPr>
      </p:pic>
      <p:pic>
        <p:nvPicPr>
          <p:cNvPr id="3" name="Ethereum_3_บิ๊ก">
            <a:hlinkClick r:id="" action="ppaction://media"/>
            <a:extLst>
              <a:ext uri="{FF2B5EF4-FFF2-40B4-BE49-F238E27FC236}">
                <a16:creationId xmlns:a16="http://schemas.microsoft.com/office/drawing/2014/main" id="{B18F2963-0537-4016-83EA-7D3B234BE2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229157" y="730431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2000">
        <p159:morph option="byObject"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2.96296E-6 L -0.20248 0.2458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0" y="1229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3" presetClass="entr" presetSubtype="3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6" grpId="0"/>
      <p:bldP spid="14" grpId="0"/>
      <p:bldP spid="2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1ADAD0-A887-480D-872D-E6AA8D45EBEB}"/>
              </a:ext>
            </a:extLst>
          </p:cNvPr>
          <p:cNvSpPr/>
          <p:nvPr/>
        </p:nvSpPr>
        <p:spPr>
          <a:xfrm>
            <a:off x="10593752" y="261041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203AA34-707E-4907-8BD9-F53048AF8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8256" y="209633"/>
            <a:ext cx="1161214" cy="1385062"/>
          </a:xfrm>
          <a:prstGeom prst="rect">
            <a:avLst/>
          </a:prstGeom>
        </p:spPr>
      </p:pic>
      <p:pic>
        <p:nvPicPr>
          <p:cNvPr id="2" name="Ethereum_4_เกรซ">
            <a:hlinkClick r:id="" action="ppaction://media"/>
            <a:extLst>
              <a:ext uri="{FF2B5EF4-FFF2-40B4-BE49-F238E27FC236}">
                <a16:creationId xmlns:a16="http://schemas.microsoft.com/office/drawing/2014/main" id="{6B2B06F0-92D0-4540-B682-9401BFEC3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711842" y="66868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8FE2B88-0B40-45E7-9337-0FC633B9A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366" y="5242289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300">
        <p159:morph option="byObject"/>
      </p:transition>
    </mc:Choice>
    <mc:Fallback>
      <p:transition spd="slow" advTm="7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  <p:pic>
        <p:nvPicPr>
          <p:cNvPr id="2" name="Ethereum_5_กัส">
            <a:hlinkClick r:id="" action="ppaction://media"/>
            <a:extLst>
              <a:ext uri="{FF2B5EF4-FFF2-40B4-BE49-F238E27FC236}">
                <a16:creationId xmlns:a16="http://schemas.microsoft.com/office/drawing/2014/main" id="{A992F231-DCD1-4154-A9A0-E8227CD83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2275" y="8839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999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metadata/properties"/>
    <ds:schemaRef ds:uri="http://schemas.openxmlformats.org/package/2006/metadata/core-properties"/>
    <ds:schemaRef ds:uri="1829cf8c-14a3-4eed-8a84-cff0a9ab8f2a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104</Words>
  <Application>Microsoft Office PowerPoint</Application>
  <PresentationFormat>แบบจอกว้าง</PresentationFormat>
  <Paragraphs>76</Paragraphs>
  <Slides>24</Slides>
  <Notes>4</Notes>
  <HiddenSlides>0</HiddenSlides>
  <MMClips>16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0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28</cp:revision>
  <dcterms:created xsi:type="dcterms:W3CDTF">2021-08-23T15:00:28Z</dcterms:created>
  <dcterms:modified xsi:type="dcterms:W3CDTF">2021-08-25T18:12:42Z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